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CCB"/>
    <a:srgbClr val="D2A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kS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43471"/>
          </a:xfrm>
        </p:spPr>
        <p:txBody>
          <a:bodyPr/>
          <a:lstStyle/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13135"/>
          </a:xfrm>
        </p:spPr>
        <p:txBody>
          <a:bodyPr/>
          <a:lstStyle/>
          <a:p>
            <a:endParaRPr lang="en-U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314450" cy="313135"/>
          </a:xfrm>
        </p:spPr>
        <p:txBody>
          <a:bodyPr/>
          <a:lstStyle/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3D855-71B3-45A1-B41A-4C2A4FD04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64" y="181695"/>
            <a:ext cx="3657599" cy="96743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3812"/>
            <a:ext cx="9144000" cy="225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140539"/>
            <a:ext cx="9144000" cy="128765"/>
            <a:chOff x="628650" y="93738"/>
            <a:chExt cx="7886700" cy="1555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B1A02D-2B51-45D9-A1F9-1B7E865B7082}"/>
                </a:ext>
              </a:extLst>
            </p:cNvPr>
            <p:cNvSpPr/>
            <p:nvPr userDrawn="1"/>
          </p:nvSpPr>
          <p:spPr>
            <a:xfrm>
              <a:off x="628652" y="122165"/>
              <a:ext cx="7886698" cy="75743"/>
            </a:xfrm>
            <a:prstGeom prst="rect">
              <a:avLst/>
            </a:prstGeom>
            <a:solidFill>
              <a:srgbClr val="14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B260C4-7B9C-4C18-9C7C-E7A4CC202D41}"/>
                </a:ext>
              </a:extLst>
            </p:cNvPr>
            <p:cNvSpPr/>
            <p:nvPr/>
          </p:nvSpPr>
          <p:spPr>
            <a:xfrm>
              <a:off x="628651" y="185746"/>
              <a:ext cx="7886697" cy="63582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42C270-2144-4559-AEB0-7ABE2B37089D}"/>
                </a:ext>
              </a:extLst>
            </p:cNvPr>
            <p:cNvSpPr/>
            <p:nvPr/>
          </p:nvSpPr>
          <p:spPr>
            <a:xfrm>
              <a:off x="628650" y="93738"/>
              <a:ext cx="7886698" cy="45719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80114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MakSPH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8969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kSPH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F015-DCA9-4F31-9641-57AD74AF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FE8DD-788E-4D7A-B021-9D17D0E2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65AF-7B8F-4408-97E9-326EC47D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14951-28F7-44E0-BE8A-62EB8FA4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76804-B435-4BC2-AF4C-F482AE823B2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gradFill flip="none" rotWithShape="1">
              <a:gsLst>
                <a:gs pos="10000">
                  <a:schemeClr val="accent6">
                    <a:lumMod val="0"/>
                    <a:lumOff val="100000"/>
                    <a:alpha val="86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95664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kSPH Thank you slide &amp;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5FABCC-B823-47B0-A3BC-BDED6EF71037}"/>
              </a:ext>
            </a:extLst>
          </p:cNvPr>
          <p:cNvGrpSpPr/>
          <p:nvPr userDrawn="1"/>
        </p:nvGrpSpPr>
        <p:grpSpPr>
          <a:xfrm>
            <a:off x="1570888" y="4505327"/>
            <a:ext cx="6157143" cy="1583893"/>
            <a:chOff x="1784635" y="3562115"/>
            <a:chExt cx="8570156" cy="2204627"/>
          </a:xfrm>
        </p:grpSpPr>
        <p:pic>
          <p:nvPicPr>
            <p:cNvPr id="8" name="Picture 4" descr="facebook instagram whatsapp PNG image with transparent background | TOPpng">
              <a:extLst>
                <a:ext uri="{FF2B5EF4-FFF2-40B4-BE49-F238E27FC236}">
                  <a16:creationId xmlns:a16="http://schemas.microsoft.com/office/drawing/2014/main" id="{7FA4F982-6B45-41D7-991D-358CAC7F86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69732" l="0" r="98929">
                          <a14:foregroundMark x1="9524" y1="3376" x2="23929" y2="25378"/>
                          <a14:foregroundMark x1="15833" y1="5122" x2="19643" y2="5122"/>
                          <a14:foregroundMark x1="22381" y1="8149" x2="24762" y2="21187"/>
                          <a14:foregroundMark x1="10119" y1="11409" x2="14643" y2="23632"/>
                          <a14:foregroundMark x1="7738" y1="14435" x2="11071" y2="24796"/>
                          <a14:foregroundMark x1="75000" y1="9662" x2="75833" y2="23865"/>
                          <a14:foregroundMark x1="76548" y1="7800" x2="89643" y2="8964"/>
                          <a14:foregroundMark x1="82976" y1="2328" x2="91786" y2="20722"/>
                          <a14:foregroundMark x1="78452" y1="21769" x2="87024" y2="20605"/>
                          <a14:foregroundMark x1="83333" y1="14668" x2="83333" y2="14668"/>
                          <a14:foregroundMark x1="90357" y1="9895" x2="91190" y2="17695"/>
                          <a14:foregroundMark x1="17500" y1="9546" x2="17738" y2="17346"/>
                          <a14:foregroundMark x1="23929" y1="3609" x2="23333" y2="10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494" b="67238"/>
            <a:stretch/>
          </p:blipFill>
          <p:spPr bwMode="auto">
            <a:xfrm>
              <a:off x="4206164" y="4913193"/>
              <a:ext cx="413410" cy="429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facebook instagram whatsapp PNG image with transparent background | TOPpng">
              <a:extLst>
                <a:ext uri="{FF2B5EF4-FFF2-40B4-BE49-F238E27FC236}">
                  <a16:creationId xmlns:a16="http://schemas.microsoft.com/office/drawing/2014/main" id="{DE3BA296-229F-4292-BD46-28360F24A3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872" l="1548" r="97619">
                          <a14:foregroundMark x1="76310" y1="9197" x2="75595" y2="18859"/>
                          <a14:foregroundMark x1="80833" y1="7101" x2="90595" y2="8731"/>
                          <a14:foregroundMark x1="90595" y1="12806" x2="89048" y2="22468"/>
                          <a14:foregroundMark x1="77738" y1="22119" x2="86667" y2="21769"/>
                          <a14:foregroundMark x1="12262" y1="42491" x2="11071" y2="58091"/>
                          <a14:foregroundMark x1="82976" y1="11991" x2="80119" y2="17346"/>
                          <a14:foregroundMark x1="73690" y1="5471" x2="70952" y2="186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02" b="69905"/>
            <a:stretch/>
          </p:blipFill>
          <p:spPr bwMode="auto">
            <a:xfrm>
              <a:off x="7824081" y="4895986"/>
              <a:ext cx="413865" cy="406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Round black telephone logo, Telephone Icon, Phone File, electronics, logo,  black And White png | PNGWing">
              <a:extLst>
                <a:ext uri="{FF2B5EF4-FFF2-40B4-BE49-F238E27FC236}">
                  <a16:creationId xmlns:a16="http://schemas.microsoft.com/office/drawing/2014/main" id="{CE305E78-B8A5-4C0F-A886-8CB98096B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935" l="1522" r="100000">
                          <a14:foregroundMark x1="32717" y1="37283" x2="32717" y2="37283"/>
                          <a14:foregroundMark x1="36957" y1="24565" x2="36957" y2="24565"/>
                          <a14:foregroundMark x1="46304" y1="30435" x2="46304" y2="30435"/>
                          <a14:foregroundMark x1="55435" y1="30326" x2="55435" y2="30326"/>
                          <a14:foregroundMark x1="65870" y1="27826" x2="65870" y2="27826"/>
                          <a14:foregroundMark x1="73152" y1="43478" x2="73152" y2="43478"/>
                          <a14:foregroundMark x1="57500" y1="44783" x2="57500" y2="44783"/>
                          <a14:foregroundMark x1="42826" y1="45000" x2="42826" y2="45000"/>
                          <a14:foregroundMark x1="29348" y1="56413" x2="29348" y2="56413"/>
                          <a14:foregroundMark x1="37283" y1="73913" x2="37283" y2="73913"/>
                          <a14:foregroundMark x1="46630" y1="70870" x2="46630" y2="70870"/>
                          <a14:foregroundMark x1="46087" y1="56413" x2="46087" y2="56413"/>
                          <a14:foregroundMark x1="54022" y1="57500" x2="54022" y2="57500"/>
                          <a14:foregroundMark x1="53696" y1="74457" x2="53696" y2="74457"/>
                          <a14:foregroundMark x1="71630" y1="60761" x2="71630" y2="60761"/>
                          <a14:foregroundMark x1="62283" y1="73696" x2="62283" y2="736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765" y="5356931"/>
              <a:ext cx="371316" cy="38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A8C857-C6DE-4DED-BF9C-DAD01AC7B06B}"/>
                </a:ext>
              </a:extLst>
            </p:cNvPr>
            <p:cNvSpPr txBox="1"/>
            <p:nvPr/>
          </p:nvSpPr>
          <p:spPr>
            <a:xfrm>
              <a:off x="8186958" y="4911265"/>
              <a:ext cx="2167833" cy="400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UG" sz="1350" dirty="0">
                  <a:solidFill>
                    <a:prstClr val="black"/>
                  </a:solidFill>
                  <a:latin typeface="Avenir Next LT Pro" panose="020B0504020202020204" pitchFamily="34" charset="0"/>
                </a:rPr>
                <a:t>MakSPH videos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4A840E-5773-49CA-98E8-353CD4EF47ED}"/>
                </a:ext>
              </a:extLst>
            </p:cNvPr>
            <p:cNvSpPr txBox="1"/>
            <p:nvPr/>
          </p:nvSpPr>
          <p:spPr>
            <a:xfrm>
              <a:off x="4518982" y="5366634"/>
              <a:ext cx="2851459" cy="400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GB" sz="1350" dirty="0">
                  <a:solidFill>
                    <a:prstClr val="black"/>
                  </a:solidFill>
                  <a:latin typeface="Avenir Next LT Pro" panose="020B0504020202020204" pitchFamily="34" charset="0"/>
                </a:rPr>
                <a:t>https://sph.mak.ac.ug/</a:t>
              </a:r>
              <a:endParaRPr lang="en-UG" sz="1350" dirty="0">
                <a:solidFill>
                  <a:prstClr val="black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FF9C0D-8DF5-4028-BD4B-83CF375A22BC}"/>
                </a:ext>
              </a:extLst>
            </p:cNvPr>
            <p:cNvSpPr txBox="1"/>
            <p:nvPr/>
          </p:nvSpPr>
          <p:spPr>
            <a:xfrm>
              <a:off x="6270770" y="4894430"/>
              <a:ext cx="1584958" cy="449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GB" sz="15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venir Next LT Pro" panose="020B0504020202020204" pitchFamily="34" charset="0"/>
                </a:rPr>
                <a:t>@MakSPH</a:t>
              </a:r>
              <a:endParaRPr lang="en-UG" sz="1500" dirty="0">
                <a:solidFill>
                  <a:prstClr val="black">
                    <a:lumMod val="95000"/>
                    <a:lumOff val="5000"/>
                  </a:prst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BFC786-4A62-4D07-A30A-C91CD58A4EEB}"/>
                </a:ext>
              </a:extLst>
            </p:cNvPr>
            <p:cNvSpPr txBox="1"/>
            <p:nvPr/>
          </p:nvSpPr>
          <p:spPr>
            <a:xfrm>
              <a:off x="4518982" y="4913304"/>
              <a:ext cx="1604632" cy="449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GB" sz="15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venir Next LT Pro" panose="020B0504020202020204" pitchFamily="34" charset="0"/>
                </a:rPr>
                <a:t>@MakSPH</a:t>
              </a:r>
              <a:endParaRPr lang="en-UG" sz="1500" dirty="0">
                <a:solidFill>
                  <a:prstClr val="black">
                    <a:lumMod val="95000"/>
                    <a:lumOff val="5000"/>
                  </a:prstClr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994A63-8D57-4CEB-BFED-8F5FD55DA91B}"/>
                </a:ext>
              </a:extLst>
            </p:cNvPr>
            <p:cNvSpPr txBox="1"/>
            <p:nvPr/>
          </p:nvSpPr>
          <p:spPr>
            <a:xfrm>
              <a:off x="4173580" y="4142422"/>
              <a:ext cx="5849985" cy="771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sv-SE" sz="1500" dirty="0">
                  <a:solidFill>
                    <a:srgbClr val="5B9BD5">
                      <a:lumMod val="50000"/>
                    </a:srgbClr>
                  </a:solidFill>
                  <a:latin typeface="Calibri Light" panose="020F0302020204030204" pitchFamily="34" charset="0"/>
                </a:rPr>
                <a:t>P.O.Box 7072 Kampala, Uganda</a:t>
              </a:r>
            </a:p>
            <a:p>
              <a:pPr defTabSz="685800"/>
              <a:r>
                <a:rPr lang="en-GB" sz="1500" dirty="0">
                  <a:solidFill>
                    <a:srgbClr val="5B9BD5">
                      <a:lumMod val="50000"/>
                    </a:srgbClr>
                  </a:solidFill>
                  <a:latin typeface="Calibri Light" panose="020F0302020204030204" pitchFamily="34" charset="0"/>
                </a:rPr>
                <a:t>Tel: 256-414-543872</a:t>
              </a:r>
              <a:r>
                <a:rPr lang="en-GB" sz="1500" baseline="0" dirty="0">
                  <a:solidFill>
                    <a:srgbClr val="5B9BD5">
                      <a:lumMod val="50000"/>
                    </a:srgbClr>
                  </a:solidFill>
                  <a:latin typeface="Calibri Light" panose="020F0302020204030204" pitchFamily="34" charset="0"/>
                </a:rPr>
                <a:t> | </a:t>
              </a:r>
              <a:r>
                <a:rPr lang="fr-FR" sz="1500" dirty="0">
                  <a:solidFill>
                    <a:srgbClr val="5B9BD5">
                      <a:lumMod val="50000"/>
                    </a:srgbClr>
                  </a:solidFill>
                  <a:latin typeface="Calibri Light" panose="020F0302020204030204" pitchFamily="34" charset="0"/>
                </a:rPr>
                <a:t>Email: dean@musph.ac.ug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5F5F53-9ECA-4DF2-A3FE-5E7C052588F9}"/>
                </a:ext>
              </a:extLst>
            </p:cNvPr>
            <p:cNvSpPr txBox="1"/>
            <p:nvPr/>
          </p:nvSpPr>
          <p:spPr>
            <a:xfrm>
              <a:off x="4173580" y="3562115"/>
              <a:ext cx="5849984" cy="609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GB" sz="135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Makerere University College of Health Sciences</a:t>
              </a:r>
            </a:p>
            <a:p>
              <a:pPr defTabSz="685800"/>
              <a:r>
                <a:rPr lang="en-GB" sz="135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School of Public Health</a:t>
              </a:r>
              <a:endParaRPr lang="en-UG" sz="1350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pic>
          <p:nvPicPr>
            <p:cNvPr id="17" name="Picture 6" descr="facebook instagram whatsapp PNG image with transparent background | TOPpng">
              <a:extLst>
                <a:ext uri="{FF2B5EF4-FFF2-40B4-BE49-F238E27FC236}">
                  <a16:creationId xmlns:a16="http://schemas.microsoft.com/office/drawing/2014/main" id="{6DC155FB-5B9C-4968-979F-104F23D260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872" l="1548" r="97619">
                          <a14:foregroundMark x1="76310" y1="9197" x2="75595" y2="18859"/>
                          <a14:foregroundMark x1="80833" y1="7101" x2="90595" y2="8731"/>
                          <a14:foregroundMark x1="90595" y1="12806" x2="89048" y2="22468"/>
                          <a14:foregroundMark x1="77738" y1="22119" x2="86667" y2="21769"/>
                          <a14:foregroundMark x1="12262" y1="42491" x2="11071" y2="58091"/>
                          <a14:foregroundMark x1="82976" y1="11991" x2="80119" y2="17346"/>
                          <a14:foregroundMark x1="73690" y1="5471" x2="70952" y2="186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21" r="64675" b="31937"/>
            <a:stretch/>
          </p:blipFill>
          <p:spPr bwMode="auto">
            <a:xfrm>
              <a:off x="5939546" y="4874935"/>
              <a:ext cx="448493" cy="44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54C5B29-A3F7-46F5-9C25-7B4D5B864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124" l="0" r="93179">
                          <a14:foregroundMark x1="23423" y1="2568" x2="26126" y2="11480"/>
                          <a14:foregroundMark x1="32690" y1="28550" x2="17761" y2="26435"/>
                          <a14:foregroundMark x1="22136" y1="34743" x2="19434" y2="36254"/>
                          <a14:foregroundMark x1="20849" y1="36858" x2="16345" y2="48187"/>
                          <a14:foregroundMark x1="65766" y1="33233" x2="76834" y2="19637"/>
                          <a14:foregroundMark x1="67568" y1="9366" x2="71557" y2="9819"/>
                          <a14:foregroundMark x1="68855" y1="14502" x2="71943" y2="14502"/>
                          <a14:foregroundMark x1="74646" y1="5740" x2="71557" y2="9819"/>
                          <a14:foregroundMark x1="27413" y1="8308" x2="28700" y2="98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28"/>
            <a:stretch/>
          </p:blipFill>
          <p:spPr>
            <a:xfrm>
              <a:off x="1784635" y="3651811"/>
              <a:ext cx="2571323" cy="1942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74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kSP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3121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akSPH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86359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akSPH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9283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akSPH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1648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kSP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4280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kSPH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3568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akSPH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8158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akSPH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27828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425E-6ADF-4DA4-B17A-40731A2F79AD}" type="datetimeFigureOut">
              <a:rPr lang="en-UG" smtClean="0"/>
              <a:t>30/07/2021</a:t>
            </a:fld>
            <a:endParaRPr lang="en-U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1314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698D-7000-4F80-B918-C3500CA30223}" type="slidenum">
              <a:rPr lang="en-UG" smtClean="0"/>
              <a:t>‹#›</a:t>
            </a:fld>
            <a:endParaRPr lang="en-UG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28650" y="6228637"/>
            <a:ext cx="7143750" cy="45719"/>
            <a:chOff x="0" y="6230031"/>
            <a:chExt cx="8094518" cy="465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B260C4-7B9C-4C18-9C7C-E7A4CC202D41}"/>
                </a:ext>
              </a:extLst>
            </p:cNvPr>
            <p:cNvSpPr/>
            <p:nvPr/>
          </p:nvSpPr>
          <p:spPr>
            <a:xfrm>
              <a:off x="3640975" y="6230031"/>
              <a:ext cx="4453543" cy="46540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16" name="Group 15"/>
            <p:cNvGrpSpPr/>
            <p:nvPr userDrawn="1"/>
          </p:nvGrpSpPr>
          <p:grpSpPr>
            <a:xfrm>
              <a:off x="0" y="6230031"/>
              <a:ext cx="3640975" cy="46540"/>
              <a:chOff x="0" y="6230031"/>
              <a:chExt cx="3640975" cy="4654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B1A02D-2B51-45D9-A1F9-1B7E865B7082}"/>
                  </a:ext>
                </a:extLst>
              </p:cNvPr>
              <p:cNvSpPr/>
              <p:nvPr userDrawn="1"/>
            </p:nvSpPr>
            <p:spPr>
              <a:xfrm>
                <a:off x="753687" y="6230031"/>
                <a:ext cx="2887288" cy="46540"/>
              </a:xfrm>
              <a:prstGeom prst="rect">
                <a:avLst/>
              </a:prstGeom>
              <a:solidFill>
                <a:srgbClr val="1412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E42C270-2144-4559-AEB0-7ABE2B37089D}"/>
                  </a:ext>
                </a:extLst>
              </p:cNvPr>
              <p:cNvSpPr/>
              <p:nvPr/>
            </p:nvSpPr>
            <p:spPr>
              <a:xfrm>
                <a:off x="0" y="6230852"/>
                <a:ext cx="753687" cy="45719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dirty="0"/>
                  <a:t> 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0F3D855-71B3-45A1-B41A-4C2A4FD044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24" y="6132383"/>
            <a:ext cx="473656" cy="395818"/>
          </a:xfrm>
          <a:prstGeom prst="rect">
            <a:avLst/>
          </a:prstGeom>
        </p:spPr>
      </p:pic>
      <p:sp>
        <p:nvSpPr>
          <p:cNvPr id="19" name="Oval 18"/>
          <p:cNvSpPr/>
          <p:nvPr userDrawn="1"/>
        </p:nvSpPr>
        <p:spPr>
          <a:xfrm>
            <a:off x="8567614" y="6177420"/>
            <a:ext cx="256796" cy="256796"/>
          </a:xfrm>
          <a:prstGeom prst="ellipse">
            <a:avLst/>
          </a:prstGeom>
          <a:solidFill>
            <a:srgbClr val="CDC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8887999" y="6227611"/>
            <a:ext cx="147016" cy="147016"/>
          </a:xfrm>
          <a:prstGeom prst="ellipse">
            <a:avLst/>
          </a:prstGeom>
          <a:solidFill>
            <a:srgbClr val="CDC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889289" y="6013522"/>
            <a:ext cx="608817" cy="608817"/>
          </a:xfrm>
          <a:prstGeom prst="ellipse">
            <a:avLst/>
          </a:prstGeom>
          <a:noFill/>
          <a:ln w="9525">
            <a:solidFill>
              <a:srgbClr val="CD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8560832" y="6137428"/>
            <a:ext cx="291933" cy="291933"/>
          </a:xfrm>
          <a:prstGeom prst="ellipse">
            <a:avLst/>
          </a:prstGeom>
          <a:noFill/>
          <a:ln w="9525">
            <a:solidFill>
              <a:srgbClr val="CD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8874251" y="6176963"/>
            <a:ext cx="197982" cy="197982"/>
          </a:xfrm>
          <a:prstGeom prst="ellipse">
            <a:avLst/>
          </a:prstGeom>
          <a:noFill/>
          <a:ln w="9525">
            <a:solidFill>
              <a:srgbClr val="CD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4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4B2583F-EE5A-4E25-88D0-62923CA95504}"/>
              </a:ext>
            </a:extLst>
          </p:cNvPr>
          <p:cNvSpPr txBox="1">
            <a:spLocks/>
          </p:cNvSpPr>
          <p:nvPr/>
        </p:nvSpPr>
        <p:spPr>
          <a:xfrm>
            <a:off x="1707050" y="1884399"/>
            <a:ext cx="590925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CA" sz="3000" b="1" dirty="0">
                <a:solidFill>
                  <a:srgbClr val="141212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Internal Presentation Title </a:t>
            </a:r>
            <a:r>
              <a:rPr lang="en-CA" sz="3000" dirty="0">
                <a:solidFill>
                  <a:srgbClr val="141212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(Arial font, size 30) </a:t>
            </a:r>
            <a:r>
              <a:rPr lang="en-CA" sz="3000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but adjustable</a:t>
            </a:r>
            <a:endParaRPr lang="fr-CA" sz="3000" dirty="0">
              <a:solidFill>
                <a:srgbClr val="FF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2BF35-202C-46FE-9727-FD0A7973CC2B}"/>
              </a:ext>
            </a:extLst>
          </p:cNvPr>
          <p:cNvSpPr txBox="1"/>
          <p:nvPr/>
        </p:nvSpPr>
        <p:spPr>
          <a:xfrm>
            <a:off x="971609" y="4109547"/>
            <a:ext cx="4415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Subtitle/Names of Presenters/Dates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(Arial font, size 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2CEAE-AA05-45AC-A380-BD1DDFFA1CC7}"/>
              </a:ext>
            </a:extLst>
          </p:cNvPr>
          <p:cNvSpPr txBox="1"/>
          <p:nvPr/>
        </p:nvSpPr>
        <p:spPr>
          <a:xfrm>
            <a:off x="513227" y="6383025"/>
            <a:ext cx="61838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DEPARTMENT/UNIT/PROJECT</a:t>
            </a:r>
          </a:p>
        </p:txBody>
      </p:sp>
    </p:spTree>
    <p:extLst>
      <p:ext uri="{BB962C8B-B14F-4D97-AF65-F5344CB8AC3E}">
        <p14:creationId xmlns:p14="http://schemas.microsoft.com/office/powerpoint/2010/main" val="250040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4EE635-308E-4AF0-A480-A7E81EE5184B}"/>
              </a:ext>
            </a:extLst>
          </p:cNvPr>
          <p:cNvSpPr txBox="1"/>
          <p:nvPr/>
        </p:nvSpPr>
        <p:spPr>
          <a:xfrm>
            <a:off x="659678" y="2488005"/>
            <a:ext cx="7824644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pc="100" dirty="0">
                <a:solidFill>
                  <a:srgbClr val="141212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Text (Arial, size 20 or larger)</a:t>
            </a:r>
          </a:p>
          <a:p>
            <a:pPr marL="285750" indent="-285750">
              <a:lnSpc>
                <a:spcPct val="150000"/>
              </a:lnSpc>
              <a:buClr>
                <a:srgbClr val="55015B"/>
              </a:buClr>
              <a:buFont typeface="Arial" panose="020B0604020202020204" pitchFamily="34" charset="0"/>
              <a:buChar char="•"/>
            </a:pPr>
            <a:r>
              <a:rPr lang="en-US" sz="2000" spc="100" dirty="0">
                <a:solidFill>
                  <a:srgbClr val="141212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Bullet 1</a:t>
            </a:r>
          </a:p>
          <a:p>
            <a:pPr marL="285750" indent="-285750">
              <a:lnSpc>
                <a:spcPct val="150000"/>
              </a:lnSpc>
              <a:buClr>
                <a:srgbClr val="55015B"/>
              </a:buClr>
              <a:buFont typeface="Arial" panose="020B0604020202020204" pitchFamily="34" charset="0"/>
              <a:buChar char="•"/>
            </a:pPr>
            <a:r>
              <a:rPr lang="en-US" sz="2000" spc="100" dirty="0">
                <a:solidFill>
                  <a:srgbClr val="141212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Bullet 2</a:t>
            </a:r>
          </a:p>
          <a:p>
            <a:pPr marL="285750" indent="-285750">
              <a:lnSpc>
                <a:spcPct val="150000"/>
              </a:lnSpc>
              <a:buClr>
                <a:srgbClr val="55015B"/>
              </a:buClr>
              <a:buFont typeface="Arial" panose="020B0604020202020204" pitchFamily="34" charset="0"/>
              <a:buChar char="•"/>
            </a:pPr>
            <a:r>
              <a:rPr lang="en-US" sz="2000" spc="100" dirty="0">
                <a:solidFill>
                  <a:srgbClr val="141212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Bullet 3</a:t>
            </a:r>
            <a:endParaRPr lang="fr-CA" sz="2000" spc="100" dirty="0">
              <a:solidFill>
                <a:srgbClr val="141212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BA502-0D1E-4CFD-B748-53F8DB2A353F}"/>
              </a:ext>
            </a:extLst>
          </p:cNvPr>
          <p:cNvSpPr txBox="1">
            <a:spLocks/>
          </p:cNvSpPr>
          <p:nvPr/>
        </p:nvSpPr>
        <p:spPr>
          <a:xfrm>
            <a:off x="379532" y="493162"/>
            <a:ext cx="642662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Title (Bulleted List) </a:t>
            </a:r>
            <a:r>
              <a:rPr lang="en-CA" sz="30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CA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Arial, size 30</a:t>
            </a:r>
            <a:r>
              <a:rPr lang="en-CA" sz="3000" dirty="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but adjustable</a:t>
            </a:r>
            <a:endParaRPr lang="fr-CA" sz="3000" dirty="0">
              <a:solidFill>
                <a:schemeClr val="accent4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95D06-BD96-4701-A750-D8519E4CD656}"/>
              </a:ext>
            </a:extLst>
          </p:cNvPr>
          <p:cNvSpPr txBox="1"/>
          <p:nvPr/>
        </p:nvSpPr>
        <p:spPr>
          <a:xfrm>
            <a:off x="500927" y="6377604"/>
            <a:ext cx="61838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DEPARTMENT/UNIT/PROJECT</a:t>
            </a:r>
          </a:p>
        </p:txBody>
      </p:sp>
    </p:spTree>
    <p:extLst>
      <p:ext uri="{BB962C8B-B14F-4D97-AF65-F5344CB8AC3E}">
        <p14:creationId xmlns:p14="http://schemas.microsoft.com/office/powerpoint/2010/main" val="120365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C9EC-543D-46A4-9315-9180E9E1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4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d button thank you icon Royalty Free Vector Image">
            <a:extLst>
              <a:ext uri="{FF2B5EF4-FFF2-40B4-BE49-F238E27FC236}">
                <a16:creationId xmlns:a16="http://schemas.microsoft.com/office/drawing/2014/main" id="{F1D97460-D21C-4B29-98A1-F84FC7603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11" b="86019" l="10000" r="90000">
                        <a14:foregroundMark x1="41000" y1="28981" x2="39100" y2="58519"/>
                        <a14:foregroundMark x1="27700" y1="36296" x2="34800" y2="63981"/>
                        <a14:foregroundMark x1="26600" y1="32500" x2="78400" y2="47685"/>
                        <a14:foregroundMark x1="52100" y1="23981" x2="53500" y2="41389"/>
                        <a14:foregroundMark x1="38900" y1="20463" x2="49000" y2="35556"/>
                        <a14:foregroundMark x1="44200" y1="21481" x2="69600" y2="35370"/>
                        <a14:foregroundMark x1="65200" y1="24722" x2="65200" y2="44444"/>
                        <a14:foregroundMark x1="71900" y1="31852" x2="70200" y2="51389"/>
                        <a14:foregroundMark x1="69200" y1="60463" x2="59800" y2="47500"/>
                        <a14:foregroundMark x1="75300" y1="54259" x2="61100" y2="48333"/>
                        <a14:foregroundMark x1="59800" y1="30370" x2="56700" y2="41389"/>
                        <a14:foregroundMark x1="57500" y1="68426" x2="54000" y2="46759"/>
                        <a14:foregroundMark x1="38300" y1="61667" x2="67900" y2="65926"/>
                        <a14:foregroundMark x1="47100" y1="46019" x2="58300" y2="52593"/>
                        <a14:foregroundMark x1="46500" y1="58148" x2="52700" y2="57963"/>
                        <a14:foregroundMark x1="45400" y1="46204" x2="50600" y2="57407"/>
                        <a14:foregroundMark x1="36200" y1="40370" x2="46700" y2="51389"/>
                        <a14:foregroundMark x1="43100" y1="64167" x2="50600" y2="6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 bwMode="auto">
          <a:xfrm>
            <a:off x="3791711" y="1288529"/>
            <a:ext cx="1814574" cy="170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90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68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Davidson Ndyabahika</dc:creator>
  <cp:lastModifiedBy>Admin</cp:lastModifiedBy>
  <cp:revision>33</cp:revision>
  <dcterms:created xsi:type="dcterms:W3CDTF">2021-05-14T10:44:08Z</dcterms:created>
  <dcterms:modified xsi:type="dcterms:W3CDTF">2021-07-30T17:09:24Z</dcterms:modified>
</cp:coreProperties>
</file>